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270" r:id="rId5"/>
    <p:sldId id="258" r:id="rId6"/>
    <p:sldId id="271" r:id="rId7"/>
    <p:sldId id="272" r:id="rId8"/>
    <p:sldId id="269" r:id="rId9"/>
    <p:sldId id="256" r:id="rId10"/>
    <p:sldId id="259" r:id="rId11"/>
    <p:sldId id="257" r:id="rId12"/>
    <p:sldId id="260" r:id="rId13"/>
    <p:sldId id="265" r:id="rId14"/>
    <p:sldId id="273" r:id="rId15"/>
    <p:sldId id="274" r:id="rId16"/>
    <p:sldId id="266" r:id="rId17"/>
    <p:sldId id="268" r:id="rId18"/>
    <p:sldId id="267" r:id="rId19"/>
    <p:sldId id="275" r:id="rId20"/>
    <p:sldId id="276" r:id="rId2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B7395-BC7F-490E-B988-E036347CBCEE}" vWet="4" dt="2020-08-31T08:28:18.161"/>
    <p1510:client id="{77016328-F269-45D3-A160-99AA64D7446D}" v="726" dt="2020-08-31T09:07:51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77016328-F269-45D3-A160-99AA64D7446D}"/>
    <pc:docChg chg="undo custSel addSld modSld sldOrd">
      <pc:chgData name="Thomas Noordeloos" userId="7c446670-7459-44eb-8c93-60d80c060528" providerId="ADAL" clId="{77016328-F269-45D3-A160-99AA64D7446D}" dt="2020-08-31T09:07:51.475" v="756" actId="20577"/>
      <pc:docMkLst>
        <pc:docMk/>
      </pc:docMkLst>
      <pc:sldChg chg="modSp mod ord">
        <pc:chgData name="Thomas Noordeloos" userId="7c446670-7459-44eb-8c93-60d80c060528" providerId="ADAL" clId="{77016328-F269-45D3-A160-99AA64D7446D}" dt="2020-08-31T08:43:24.715" v="183"/>
        <pc:sldMkLst>
          <pc:docMk/>
          <pc:sldMk cId="3788715575" sldId="256"/>
        </pc:sldMkLst>
        <pc:spChg chg="mod">
          <ac:chgData name="Thomas Noordeloos" userId="7c446670-7459-44eb-8c93-60d80c060528" providerId="ADAL" clId="{77016328-F269-45D3-A160-99AA64D7446D}" dt="2020-08-30T15:50:18.103" v="2" actId="20577"/>
          <ac:spMkLst>
            <pc:docMk/>
            <pc:sldMk cId="3788715575" sldId="256"/>
            <ac:spMk id="2" creationId="{00000000-0000-0000-0000-000000000000}"/>
          </ac:spMkLst>
        </pc:spChg>
      </pc:sldChg>
      <pc:sldChg chg="addSp delSp modSp mod ord">
        <pc:chgData name="Thomas Noordeloos" userId="7c446670-7459-44eb-8c93-60d80c060528" providerId="ADAL" clId="{77016328-F269-45D3-A160-99AA64D7446D}" dt="2020-08-30T16:00:50.696" v="28"/>
        <pc:sldMkLst>
          <pc:docMk/>
          <pc:sldMk cId="3053890408" sldId="258"/>
        </pc:sldMkLst>
        <pc:spChg chg="mod">
          <ac:chgData name="Thomas Noordeloos" userId="7c446670-7459-44eb-8c93-60d80c060528" providerId="ADAL" clId="{77016328-F269-45D3-A160-99AA64D7446D}" dt="2020-08-30T15:51:23.082" v="8"/>
          <ac:spMkLst>
            <pc:docMk/>
            <pc:sldMk cId="3053890408" sldId="258"/>
            <ac:spMk id="2" creationId="{00000000-0000-0000-0000-000000000000}"/>
          </ac:spMkLst>
        </pc:spChg>
        <pc:spChg chg="add mod">
          <ac:chgData name="Thomas Noordeloos" userId="7c446670-7459-44eb-8c93-60d80c060528" providerId="ADAL" clId="{77016328-F269-45D3-A160-99AA64D7446D}" dt="2020-08-30T15:51:29.323" v="9" actId="1076"/>
          <ac:spMkLst>
            <pc:docMk/>
            <pc:sldMk cId="3053890408" sldId="258"/>
            <ac:spMk id="4" creationId="{C25B02C5-5A3E-400C-9787-E297923E056D}"/>
          </ac:spMkLst>
        </pc:spChg>
        <pc:spChg chg="add mod">
          <ac:chgData name="Thomas Noordeloos" userId="7c446670-7459-44eb-8c93-60d80c060528" providerId="ADAL" clId="{77016328-F269-45D3-A160-99AA64D7446D}" dt="2020-08-30T15:51:21.147" v="7" actId="21"/>
          <ac:spMkLst>
            <pc:docMk/>
            <pc:sldMk cId="3053890408" sldId="258"/>
            <ac:spMk id="5" creationId="{070EF894-48D0-4422-9A70-5FF67CB0EBEB}"/>
          </ac:spMkLst>
        </pc:spChg>
        <pc:picChg chg="del">
          <ac:chgData name="Thomas Noordeloos" userId="7c446670-7459-44eb-8c93-60d80c060528" providerId="ADAL" clId="{77016328-F269-45D3-A160-99AA64D7446D}" dt="2020-08-30T15:51:07.335" v="4" actId="478"/>
          <ac:picMkLst>
            <pc:docMk/>
            <pc:sldMk cId="3053890408" sldId="258"/>
            <ac:picMk id="12" creationId="{D4ED79F8-7353-4BB8-A5E4-A1BCDD4EED2A}"/>
          </ac:picMkLst>
        </pc:picChg>
      </pc:sldChg>
      <pc:sldChg chg="modSp mod">
        <pc:chgData name="Thomas Noordeloos" userId="7c446670-7459-44eb-8c93-60d80c060528" providerId="ADAL" clId="{77016328-F269-45D3-A160-99AA64D7446D}" dt="2020-08-31T08:44:14.006" v="190" actId="1076"/>
        <pc:sldMkLst>
          <pc:docMk/>
          <pc:sldMk cId="2673538948" sldId="265"/>
        </pc:sldMkLst>
        <pc:spChg chg="mod">
          <ac:chgData name="Thomas Noordeloos" userId="7c446670-7459-44eb-8c93-60d80c060528" providerId="ADAL" clId="{77016328-F269-45D3-A160-99AA64D7446D}" dt="2020-08-31T08:44:14.006" v="190" actId="1076"/>
          <ac:spMkLst>
            <pc:docMk/>
            <pc:sldMk cId="2673538948" sldId="265"/>
            <ac:spMk id="6" creationId="{00000000-0000-0000-0000-000000000000}"/>
          </ac:spMkLst>
        </pc:spChg>
      </pc:sldChg>
      <pc:sldChg chg="add">
        <pc:chgData name="Thomas Noordeloos" userId="7c446670-7459-44eb-8c93-60d80c060528" providerId="ADAL" clId="{77016328-F269-45D3-A160-99AA64D7446D}" dt="2020-08-30T15:51:04.519" v="3"/>
        <pc:sldMkLst>
          <pc:docMk/>
          <pc:sldMk cId="2118410919" sldId="269"/>
        </pc:sldMkLst>
      </pc:sldChg>
      <pc:sldChg chg="addSp delSp modSp add mod ord">
        <pc:chgData name="Thomas Noordeloos" userId="7c446670-7459-44eb-8c93-60d80c060528" providerId="ADAL" clId="{77016328-F269-45D3-A160-99AA64D7446D}" dt="2020-08-31T08:28:11.378" v="58" actId="1440"/>
        <pc:sldMkLst>
          <pc:docMk/>
          <pc:sldMk cId="1388957572" sldId="270"/>
        </pc:sldMkLst>
        <pc:spChg chg="del">
          <ac:chgData name="Thomas Noordeloos" userId="7c446670-7459-44eb-8c93-60d80c060528" providerId="ADAL" clId="{77016328-F269-45D3-A160-99AA64D7446D}" dt="2020-08-30T15:54:51.097" v="16" actId="478"/>
          <ac:spMkLst>
            <pc:docMk/>
            <pc:sldMk cId="1388957572" sldId="270"/>
            <ac:spMk id="2" creationId="{00000000-0000-0000-0000-000000000000}"/>
          </ac:spMkLst>
        </pc:spChg>
        <pc:spChg chg="add del mod">
          <ac:chgData name="Thomas Noordeloos" userId="7c446670-7459-44eb-8c93-60d80c060528" providerId="ADAL" clId="{77016328-F269-45D3-A160-99AA64D7446D}" dt="2020-08-30T15:58:17.856" v="22" actId="478"/>
          <ac:spMkLst>
            <pc:docMk/>
            <pc:sldMk cId="1388957572" sldId="270"/>
            <ac:spMk id="9" creationId="{CDFBD032-B11A-4B58-B60C-ADDB8D913C5F}"/>
          </ac:spMkLst>
        </pc:spChg>
        <pc:grpChg chg="del">
          <ac:chgData name="Thomas Noordeloos" userId="7c446670-7459-44eb-8c93-60d80c060528" providerId="ADAL" clId="{77016328-F269-45D3-A160-99AA64D7446D}" dt="2020-08-30T15:54:49.358" v="15" actId="478"/>
          <ac:grpSpMkLst>
            <pc:docMk/>
            <pc:sldMk cId="1388957572" sldId="270"/>
            <ac:grpSpMk id="3" creationId="{00000000-0000-0000-0000-000000000000}"/>
          </ac:grpSpMkLst>
        </pc:grpChg>
        <pc:picChg chg="add mod">
          <ac:chgData name="Thomas Noordeloos" userId="7c446670-7459-44eb-8c93-60d80c060528" providerId="ADAL" clId="{77016328-F269-45D3-A160-99AA64D7446D}" dt="2020-08-31T08:28:11.378" v="58" actId="1440"/>
          <ac:picMkLst>
            <pc:docMk/>
            <pc:sldMk cId="1388957572" sldId="270"/>
            <ac:picMk id="11" creationId="{C5B23397-2C67-4F7B-AE9B-0FAA73300848}"/>
          </ac:picMkLst>
        </pc:picChg>
      </pc:sldChg>
      <pc:sldChg chg="addSp delSp modSp add mod">
        <pc:chgData name="Thomas Noordeloos" userId="7c446670-7459-44eb-8c93-60d80c060528" providerId="ADAL" clId="{77016328-F269-45D3-A160-99AA64D7446D}" dt="2020-08-31T08:30:15.077" v="94" actId="207"/>
        <pc:sldMkLst>
          <pc:docMk/>
          <pc:sldMk cId="1203429272" sldId="271"/>
        </pc:sldMkLst>
        <pc:spChg chg="mod">
          <ac:chgData name="Thomas Noordeloos" userId="7c446670-7459-44eb-8c93-60d80c060528" providerId="ADAL" clId="{77016328-F269-45D3-A160-99AA64D7446D}" dt="2020-08-30T16:01:14.908" v="35" actId="20577"/>
          <ac:spMkLst>
            <pc:docMk/>
            <pc:sldMk cId="1203429272" sldId="271"/>
            <ac:spMk id="2" creationId="{00000000-0000-0000-0000-000000000000}"/>
          </ac:spMkLst>
        </pc:spChg>
        <pc:spChg chg="add mod">
          <ac:chgData name="Thomas Noordeloos" userId="7c446670-7459-44eb-8c93-60d80c060528" providerId="ADAL" clId="{77016328-F269-45D3-A160-99AA64D7446D}" dt="2020-08-31T08:28:53.475" v="72" actId="114"/>
          <ac:spMkLst>
            <pc:docMk/>
            <pc:sldMk cId="1203429272" sldId="271"/>
            <ac:spMk id="3" creationId="{B54B3F65-3123-4D7A-9FFA-1F94E62048C1}"/>
          </ac:spMkLst>
        </pc:spChg>
        <pc:spChg chg="del">
          <ac:chgData name="Thomas Noordeloos" userId="7c446670-7459-44eb-8c93-60d80c060528" providerId="ADAL" clId="{77016328-F269-45D3-A160-99AA64D7446D}" dt="2020-08-30T16:01:07.087" v="31" actId="478"/>
          <ac:spMkLst>
            <pc:docMk/>
            <pc:sldMk cId="1203429272" sldId="271"/>
            <ac:spMk id="4" creationId="{C25B02C5-5A3E-400C-9787-E297923E056D}"/>
          </ac:spMkLst>
        </pc:spChg>
        <pc:spChg chg="add mod">
          <ac:chgData name="Thomas Noordeloos" userId="7c446670-7459-44eb-8c93-60d80c060528" providerId="ADAL" clId="{77016328-F269-45D3-A160-99AA64D7446D}" dt="2020-08-31T08:29:46.576" v="82" actId="207"/>
          <ac:spMkLst>
            <pc:docMk/>
            <pc:sldMk cId="1203429272" sldId="271"/>
            <ac:spMk id="4" creationId="{D5C7B856-5BE6-464C-B373-6EB445097299}"/>
          </ac:spMkLst>
        </pc:spChg>
        <pc:spChg chg="del">
          <ac:chgData name="Thomas Noordeloos" userId="7c446670-7459-44eb-8c93-60d80c060528" providerId="ADAL" clId="{77016328-F269-45D3-A160-99AA64D7446D}" dt="2020-08-30T16:01:06.218" v="30" actId="478"/>
          <ac:spMkLst>
            <pc:docMk/>
            <pc:sldMk cId="1203429272" sldId="271"/>
            <ac:spMk id="5" creationId="{070EF894-48D0-4422-9A70-5FF67CB0EBEB}"/>
          </ac:spMkLst>
        </pc:spChg>
        <pc:spChg chg="add mod">
          <ac:chgData name="Thomas Noordeloos" userId="7c446670-7459-44eb-8c93-60d80c060528" providerId="ADAL" clId="{77016328-F269-45D3-A160-99AA64D7446D}" dt="2020-08-31T08:30:15.077" v="94" actId="207"/>
          <ac:spMkLst>
            <pc:docMk/>
            <pc:sldMk cId="1203429272" sldId="271"/>
            <ac:spMk id="5" creationId="{39C35697-C821-4DBC-8137-95FEE60950AA}"/>
          </ac:spMkLst>
        </pc:spChg>
        <pc:spChg chg="add del mod">
          <ac:chgData name="Thomas Noordeloos" userId="7c446670-7459-44eb-8c93-60d80c060528" providerId="ADAL" clId="{77016328-F269-45D3-A160-99AA64D7446D}" dt="2020-08-30T16:01:09.847" v="32" actId="478"/>
          <ac:spMkLst>
            <pc:docMk/>
            <pc:sldMk cId="1203429272" sldId="271"/>
            <ac:spMk id="6" creationId="{1D611DEB-FEA7-45CB-8B4B-4E79222EE17C}"/>
          </ac:spMkLst>
        </pc:spChg>
        <pc:picChg chg="add mod">
          <ac:chgData name="Thomas Noordeloos" userId="7c446670-7459-44eb-8c93-60d80c060528" providerId="ADAL" clId="{77016328-F269-45D3-A160-99AA64D7446D}" dt="2020-08-30T16:23:23.129" v="55" actId="1076"/>
          <ac:picMkLst>
            <pc:docMk/>
            <pc:sldMk cId="1203429272" sldId="271"/>
            <ac:picMk id="1026" creationId="{0D9409B9-972C-4D4D-928E-CC68AEFA62A2}"/>
          </ac:picMkLst>
        </pc:picChg>
        <pc:picChg chg="add mod">
          <ac:chgData name="Thomas Noordeloos" userId="7c446670-7459-44eb-8c93-60d80c060528" providerId="ADAL" clId="{77016328-F269-45D3-A160-99AA64D7446D}" dt="2020-08-30T16:23:18.377" v="54" actId="1076"/>
          <ac:picMkLst>
            <pc:docMk/>
            <pc:sldMk cId="1203429272" sldId="271"/>
            <ac:picMk id="1028" creationId="{92C0168D-AD31-4C5C-B697-9FB189A98F70}"/>
          </ac:picMkLst>
        </pc:picChg>
        <pc:picChg chg="add mod">
          <ac:chgData name="Thomas Noordeloos" userId="7c446670-7459-44eb-8c93-60d80c060528" providerId="ADAL" clId="{77016328-F269-45D3-A160-99AA64D7446D}" dt="2020-08-30T16:23:27.580" v="57" actId="1440"/>
          <ac:picMkLst>
            <pc:docMk/>
            <pc:sldMk cId="1203429272" sldId="271"/>
            <ac:picMk id="1030" creationId="{479E7AD7-8528-4127-AE08-2ABACC401CF2}"/>
          </ac:picMkLst>
        </pc:picChg>
      </pc:sldChg>
      <pc:sldChg chg="addSp delSp modSp add mod">
        <pc:chgData name="Thomas Noordeloos" userId="7c446670-7459-44eb-8c93-60d80c060528" providerId="ADAL" clId="{77016328-F269-45D3-A160-99AA64D7446D}" dt="2020-08-31T08:43:06.055" v="181" actId="20577"/>
        <pc:sldMkLst>
          <pc:docMk/>
          <pc:sldMk cId="2725277300" sldId="272"/>
        </pc:sldMkLst>
        <pc:spChg chg="mod">
          <ac:chgData name="Thomas Noordeloos" userId="7c446670-7459-44eb-8c93-60d80c060528" providerId="ADAL" clId="{77016328-F269-45D3-A160-99AA64D7446D}" dt="2020-08-31T08:40:55.291" v="132" actId="207"/>
          <ac:spMkLst>
            <pc:docMk/>
            <pc:sldMk cId="2725277300" sldId="272"/>
            <ac:spMk id="2" creationId="{00000000-0000-0000-0000-000000000000}"/>
          </ac:spMkLst>
        </pc:spChg>
        <pc:spChg chg="del">
          <ac:chgData name="Thomas Noordeloos" userId="7c446670-7459-44eb-8c93-60d80c060528" providerId="ADAL" clId="{77016328-F269-45D3-A160-99AA64D7446D}" dt="2020-08-31T08:41:00.532" v="133" actId="478"/>
          <ac:spMkLst>
            <pc:docMk/>
            <pc:sldMk cId="2725277300" sldId="272"/>
            <ac:spMk id="3" creationId="{B54B3F65-3123-4D7A-9FFA-1F94E62048C1}"/>
          </ac:spMkLst>
        </pc:spChg>
        <pc:spChg chg="del">
          <ac:chgData name="Thomas Noordeloos" userId="7c446670-7459-44eb-8c93-60d80c060528" providerId="ADAL" clId="{77016328-F269-45D3-A160-99AA64D7446D}" dt="2020-08-31T08:41:00.532" v="133" actId="478"/>
          <ac:spMkLst>
            <pc:docMk/>
            <pc:sldMk cId="2725277300" sldId="272"/>
            <ac:spMk id="4" creationId="{D5C7B856-5BE6-464C-B373-6EB445097299}"/>
          </ac:spMkLst>
        </pc:spChg>
        <pc:spChg chg="del">
          <ac:chgData name="Thomas Noordeloos" userId="7c446670-7459-44eb-8c93-60d80c060528" providerId="ADAL" clId="{77016328-F269-45D3-A160-99AA64D7446D}" dt="2020-08-31T08:41:00.532" v="133" actId="478"/>
          <ac:spMkLst>
            <pc:docMk/>
            <pc:sldMk cId="2725277300" sldId="272"/>
            <ac:spMk id="5" creationId="{39C35697-C821-4DBC-8137-95FEE60950AA}"/>
          </ac:spMkLst>
        </pc:spChg>
        <pc:spChg chg="add mod">
          <ac:chgData name="Thomas Noordeloos" userId="7c446670-7459-44eb-8c93-60d80c060528" providerId="ADAL" clId="{77016328-F269-45D3-A160-99AA64D7446D}" dt="2020-08-31T08:43:06.055" v="181" actId="20577"/>
          <ac:spMkLst>
            <pc:docMk/>
            <pc:sldMk cId="2725277300" sldId="272"/>
            <ac:spMk id="10" creationId="{5D5B7579-AB43-4589-9251-B38C4BDDCE21}"/>
          </ac:spMkLst>
        </pc:spChg>
        <pc:picChg chg="del">
          <ac:chgData name="Thomas Noordeloos" userId="7c446670-7459-44eb-8c93-60d80c060528" providerId="ADAL" clId="{77016328-F269-45D3-A160-99AA64D7446D}" dt="2020-08-31T08:41:00.532" v="133" actId="478"/>
          <ac:picMkLst>
            <pc:docMk/>
            <pc:sldMk cId="2725277300" sldId="272"/>
            <ac:picMk id="1026" creationId="{0D9409B9-972C-4D4D-928E-CC68AEFA62A2}"/>
          </ac:picMkLst>
        </pc:picChg>
        <pc:picChg chg="del">
          <ac:chgData name="Thomas Noordeloos" userId="7c446670-7459-44eb-8c93-60d80c060528" providerId="ADAL" clId="{77016328-F269-45D3-A160-99AA64D7446D}" dt="2020-08-31T08:41:00.532" v="133" actId="478"/>
          <ac:picMkLst>
            <pc:docMk/>
            <pc:sldMk cId="2725277300" sldId="272"/>
            <ac:picMk id="1028" creationId="{92C0168D-AD31-4C5C-B697-9FB189A98F70}"/>
          </ac:picMkLst>
        </pc:picChg>
        <pc:picChg chg="del">
          <ac:chgData name="Thomas Noordeloos" userId="7c446670-7459-44eb-8c93-60d80c060528" providerId="ADAL" clId="{77016328-F269-45D3-A160-99AA64D7446D}" dt="2020-08-31T08:41:00.532" v="133" actId="478"/>
          <ac:picMkLst>
            <pc:docMk/>
            <pc:sldMk cId="2725277300" sldId="272"/>
            <ac:picMk id="1030" creationId="{479E7AD7-8528-4127-AE08-2ABACC401CF2}"/>
          </ac:picMkLst>
        </pc:picChg>
      </pc:sldChg>
      <pc:sldChg chg="addSp modSp add mod">
        <pc:chgData name="Thomas Noordeloos" userId="7c446670-7459-44eb-8c93-60d80c060528" providerId="ADAL" clId="{77016328-F269-45D3-A160-99AA64D7446D}" dt="2020-08-31T08:47:18.061" v="214" actId="1076"/>
        <pc:sldMkLst>
          <pc:docMk/>
          <pc:sldMk cId="2639276791" sldId="273"/>
        </pc:sldMkLst>
        <pc:spChg chg="mod">
          <ac:chgData name="Thomas Noordeloos" userId="7c446670-7459-44eb-8c93-60d80c060528" providerId="ADAL" clId="{77016328-F269-45D3-A160-99AA64D7446D}" dt="2020-08-31T08:47:12.173" v="212"/>
          <ac:spMkLst>
            <pc:docMk/>
            <pc:sldMk cId="2639276791" sldId="273"/>
            <ac:spMk id="6" creationId="{00000000-0000-0000-0000-000000000000}"/>
          </ac:spMkLst>
        </pc:spChg>
        <pc:picChg chg="add mod">
          <ac:chgData name="Thomas Noordeloos" userId="7c446670-7459-44eb-8c93-60d80c060528" providerId="ADAL" clId="{77016328-F269-45D3-A160-99AA64D7446D}" dt="2020-08-31T08:47:18.061" v="214" actId="1076"/>
          <ac:picMkLst>
            <pc:docMk/>
            <pc:sldMk cId="2639276791" sldId="273"/>
            <ac:picMk id="3" creationId="{030447A5-EAD5-42DF-8507-118E1FC8DF22}"/>
          </ac:picMkLst>
        </pc:picChg>
      </pc:sldChg>
      <pc:sldChg chg="addSp delSp modSp add mod">
        <pc:chgData name="Thomas Noordeloos" userId="7c446670-7459-44eb-8c93-60d80c060528" providerId="ADAL" clId="{77016328-F269-45D3-A160-99AA64D7446D}" dt="2020-08-31T08:47:41.748" v="219" actId="1076"/>
        <pc:sldMkLst>
          <pc:docMk/>
          <pc:sldMk cId="513219636" sldId="274"/>
        </pc:sldMkLst>
        <pc:picChg chg="del">
          <ac:chgData name="Thomas Noordeloos" userId="7c446670-7459-44eb-8c93-60d80c060528" providerId="ADAL" clId="{77016328-F269-45D3-A160-99AA64D7446D}" dt="2020-08-31T08:47:24.878" v="216" actId="478"/>
          <ac:picMkLst>
            <pc:docMk/>
            <pc:sldMk cId="513219636" sldId="274"/>
            <ac:picMk id="3" creationId="{030447A5-EAD5-42DF-8507-118E1FC8DF22}"/>
          </ac:picMkLst>
        </pc:picChg>
        <pc:picChg chg="add mod">
          <ac:chgData name="Thomas Noordeloos" userId="7c446670-7459-44eb-8c93-60d80c060528" providerId="ADAL" clId="{77016328-F269-45D3-A160-99AA64D7446D}" dt="2020-08-31T08:47:41.748" v="219" actId="1076"/>
          <ac:picMkLst>
            <pc:docMk/>
            <pc:sldMk cId="513219636" sldId="274"/>
            <ac:picMk id="4" creationId="{03D3A0F0-CCE0-494C-8E96-0F9F55B9EE7F}"/>
          </ac:picMkLst>
        </pc:picChg>
      </pc:sldChg>
      <pc:sldChg chg="addSp delSp modSp add mod">
        <pc:chgData name="Thomas Noordeloos" userId="7c446670-7459-44eb-8c93-60d80c060528" providerId="ADAL" clId="{77016328-F269-45D3-A160-99AA64D7446D}" dt="2020-08-31T08:53:26.885" v="233" actId="1076"/>
        <pc:sldMkLst>
          <pc:docMk/>
          <pc:sldMk cId="333296523" sldId="275"/>
        </pc:sldMkLst>
        <pc:spChg chg="mod">
          <ac:chgData name="Thomas Noordeloos" userId="7c446670-7459-44eb-8c93-60d80c060528" providerId="ADAL" clId="{77016328-F269-45D3-A160-99AA64D7446D}" dt="2020-08-31T08:48:24.877" v="223" actId="1076"/>
          <ac:spMkLst>
            <pc:docMk/>
            <pc:sldMk cId="333296523" sldId="275"/>
            <ac:spMk id="3" creationId="{00000000-0000-0000-0000-000000000000}"/>
          </ac:spMkLst>
        </pc:spChg>
        <pc:picChg chg="add del mod">
          <ac:chgData name="Thomas Noordeloos" userId="7c446670-7459-44eb-8c93-60d80c060528" providerId="ADAL" clId="{77016328-F269-45D3-A160-99AA64D7446D}" dt="2020-08-31T08:53:10.704" v="227" actId="478"/>
          <ac:picMkLst>
            <pc:docMk/>
            <pc:sldMk cId="333296523" sldId="275"/>
            <ac:picMk id="1026" creationId="{5DF9EFE3-3AB9-4E97-9662-D62FCB939CC5}"/>
          </ac:picMkLst>
        </pc:picChg>
        <pc:picChg chg="add mod">
          <ac:chgData name="Thomas Noordeloos" userId="7c446670-7459-44eb-8c93-60d80c060528" providerId="ADAL" clId="{77016328-F269-45D3-A160-99AA64D7446D}" dt="2020-08-31T08:53:26.885" v="233" actId="1076"/>
          <ac:picMkLst>
            <pc:docMk/>
            <pc:sldMk cId="333296523" sldId="275"/>
            <ac:picMk id="1028" creationId="{A9332F58-5B6C-4925-9D03-158B04EC5228}"/>
          </ac:picMkLst>
        </pc:picChg>
      </pc:sldChg>
      <pc:sldChg chg="addSp delSp modSp add mod">
        <pc:chgData name="Thomas Noordeloos" userId="7c446670-7459-44eb-8c93-60d80c060528" providerId="ADAL" clId="{77016328-F269-45D3-A160-99AA64D7446D}" dt="2020-08-31T09:07:51.475" v="756" actId="20577"/>
        <pc:sldMkLst>
          <pc:docMk/>
          <pc:sldMk cId="791920450" sldId="276"/>
        </pc:sldMkLst>
        <pc:spChg chg="mod">
          <ac:chgData name="Thomas Noordeloos" userId="7c446670-7459-44eb-8c93-60d80c060528" providerId="ADAL" clId="{77016328-F269-45D3-A160-99AA64D7446D}" dt="2020-08-31T08:53:44.917" v="242" actId="20577"/>
          <ac:spMkLst>
            <pc:docMk/>
            <pc:sldMk cId="791920450" sldId="276"/>
            <ac:spMk id="2" creationId="{00000000-0000-0000-0000-000000000000}"/>
          </ac:spMkLst>
        </pc:spChg>
        <pc:spChg chg="del">
          <ac:chgData name="Thomas Noordeloos" userId="7c446670-7459-44eb-8c93-60d80c060528" providerId="ADAL" clId="{77016328-F269-45D3-A160-99AA64D7446D}" dt="2020-08-31T08:53:48.679" v="243" actId="478"/>
          <ac:spMkLst>
            <pc:docMk/>
            <pc:sldMk cId="791920450" sldId="276"/>
            <ac:spMk id="3" creationId="{00000000-0000-0000-0000-000000000000}"/>
          </ac:spMkLst>
        </pc:spChg>
        <pc:spChg chg="add mod">
          <ac:chgData name="Thomas Noordeloos" userId="7c446670-7459-44eb-8c93-60d80c060528" providerId="ADAL" clId="{77016328-F269-45D3-A160-99AA64D7446D}" dt="2020-08-31T09:07:51.475" v="756" actId="20577"/>
          <ac:spMkLst>
            <pc:docMk/>
            <pc:sldMk cId="791920450" sldId="276"/>
            <ac:spMk id="4" creationId="{2BA4E667-640D-4049-8644-49D4FCA5E120}"/>
          </ac:spMkLst>
        </pc:spChg>
        <pc:picChg chg="del">
          <ac:chgData name="Thomas Noordeloos" userId="7c446670-7459-44eb-8c93-60d80c060528" providerId="ADAL" clId="{77016328-F269-45D3-A160-99AA64D7446D}" dt="2020-08-31T08:53:54.989" v="244" actId="478"/>
          <ac:picMkLst>
            <pc:docMk/>
            <pc:sldMk cId="791920450" sldId="276"/>
            <ac:picMk id="1028" creationId="{A9332F58-5B6C-4925-9D03-158B04EC52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innen, persoon, kamer, tafel&#10;&#10;Automatisch gegenereerde beschrijving">
            <a:extLst>
              <a:ext uri="{FF2B5EF4-FFF2-40B4-BE49-F238E27FC236}">
                <a16:creationId xmlns:a16="http://schemas.microsoft.com/office/drawing/2014/main" id="{C5B23397-2C67-4F7B-AE9B-0FAA73300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44" y="458879"/>
            <a:ext cx="9235312" cy="520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895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 Achtergronden – Plan van aanpak</a:t>
            </a:r>
          </a:p>
        </p:txBody>
      </p:sp>
      <p:sp>
        <p:nvSpPr>
          <p:cNvPr id="6" name="Rechthoek 5"/>
          <p:cNvSpPr/>
          <p:nvPr/>
        </p:nvSpPr>
        <p:spPr>
          <a:xfrm>
            <a:off x="1943100" y="1690688"/>
            <a:ext cx="8305800" cy="393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Achtergronden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omschreven in welke omgeving het project zich afspeelt. Hierin is minimaal omschreven: </a:t>
            </a:r>
          </a:p>
          <a:p>
            <a:pPr>
              <a:spcAft>
                <a:spcPts val="0"/>
              </a:spcAft>
            </a:pP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naam van het project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Opdrachtgever (wie betaalt het project en keurt het plan van aanpak goed)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Opdrachtnemer (wie verantwoordelijk is voor de uitvoering van het project)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van de organisatie waar het project zich afspeelt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(wie heeft er een belang bij het project)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 Achtergronden – Plan van aanpak</a:t>
            </a:r>
          </a:p>
        </p:txBody>
      </p:sp>
      <p:sp>
        <p:nvSpPr>
          <p:cNvPr id="6" name="Rechthoek 5"/>
          <p:cNvSpPr/>
          <p:nvPr/>
        </p:nvSpPr>
        <p:spPr>
          <a:xfrm>
            <a:off x="1943100" y="1690688"/>
            <a:ext cx="830580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(wie heeft er een belang bij het project)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fbeeldingsresultaat voor interface stakeholders">
            <a:extLst>
              <a:ext uri="{FF2B5EF4-FFF2-40B4-BE49-F238E27FC236}">
                <a16:creationId xmlns:a16="http://schemas.microsoft.com/office/drawing/2014/main" id="{030447A5-EAD5-42DF-8507-118E1FC8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52" y="2434990"/>
            <a:ext cx="3578496" cy="35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7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 Achtergronden – Plan van aanpak</a:t>
            </a:r>
          </a:p>
        </p:txBody>
      </p:sp>
      <p:sp>
        <p:nvSpPr>
          <p:cNvPr id="6" name="Rechthoek 5"/>
          <p:cNvSpPr/>
          <p:nvPr/>
        </p:nvSpPr>
        <p:spPr>
          <a:xfrm>
            <a:off x="1943100" y="1690688"/>
            <a:ext cx="830580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(wie heeft er een belang bij het project)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fbeeldingsresultaat voor stakeholdersanalyse">
            <a:extLst>
              <a:ext uri="{FF2B5EF4-FFF2-40B4-BE49-F238E27FC236}">
                <a16:creationId xmlns:a16="http://schemas.microsoft.com/office/drawing/2014/main" id="{03D3A0F0-CCE0-494C-8E96-0F9F55B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2" y="2265027"/>
            <a:ext cx="4556776" cy="36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1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Projectresultaat – </a:t>
            </a:r>
            <a:r>
              <a:rPr lang="nl-NL" dirty="0" err="1"/>
              <a:t>Fyre</a:t>
            </a:r>
            <a:r>
              <a:rPr lang="nl-NL" dirty="0"/>
              <a:t> festival </a:t>
            </a:r>
          </a:p>
        </p:txBody>
      </p:sp>
      <p:pic>
        <p:nvPicPr>
          <p:cNvPr id="1026" name="Picture 2" descr="Afbeeldingsresultaat voor f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90688"/>
            <a:ext cx="666750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101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Projectresultaat – </a:t>
            </a:r>
            <a:r>
              <a:rPr lang="nl-NL" dirty="0" err="1"/>
              <a:t>Fyre</a:t>
            </a:r>
            <a:r>
              <a:rPr lang="nl-NL" dirty="0"/>
              <a:t> festival </a:t>
            </a:r>
          </a:p>
        </p:txBody>
      </p:sp>
      <p:pic>
        <p:nvPicPr>
          <p:cNvPr id="2050" name="Picture 2" descr="Afbeeldingsresultaat voor f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2" y="1950139"/>
            <a:ext cx="4024539" cy="2253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Afbeeldingsresultaat voor fy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46" y="1948966"/>
            <a:ext cx="3991882" cy="225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Afbeeldingsresultaat voor fy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65" y="2374561"/>
            <a:ext cx="4207225" cy="290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64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Projectresultaat – Plan van aanpak</a:t>
            </a:r>
          </a:p>
        </p:txBody>
      </p:sp>
      <p:sp>
        <p:nvSpPr>
          <p:cNvPr id="3" name="Rechthoek 2"/>
          <p:cNvSpPr/>
          <p:nvPr/>
        </p:nvSpPr>
        <p:spPr>
          <a:xfrm>
            <a:off x="3048000" y="2734964"/>
            <a:ext cx="609600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Projectresultaat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projectresultaat is beschreven in 2 onderdelen: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Doelstelling (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omschreven)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van het projectresultaat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1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Projectresultaat – Plan van aanpak</a:t>
            </a:r>
          </a:p>
        </p:txBody>
      </p:sp>
      <p:sp>
        <p:nvSpPr>
          <p:cNvPr id="3" name="Rechthoek 2"/>
          <p:cNvSpPr/>
          <p:nvPr/>
        </p:nvSpPr>
        <p:spPr>
          <a:xfrm>
            <a:off x="1974209" y="1795397"/>
            <a:ext cx="6096000" cy="397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Doelstelling (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omschreven)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oelen stellen met de SMART-methode">
            <a:extLst>
              <a:ext uri="{FF2B5EF4-FFF2-40B4-BE49-F238E27FC236}">
                <a16:creationId xmlns:a16="http://schemas.microsoft.com/office/drawing/2014/main" id="{A9332F58-5B6C-4925-9D03-158B04EC5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7"/>
          <a:stretch/>
        </p:blipFill>
        <p:spPr bwMode="auto">
          <a:xfrm>
            <a:off x="2795217" y="2518594"/>
            <a:ext cx="6601566" cy="35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BA4E667-640D-4049-8644-49D4FCA5E120}"/>
              </a:ext>
            </a:extLst>
          </p:cNvPr>
          <p:cNvSpPr/>
          <p:nvPr/>
        </p:nvSpPr>
        <p:spPr>
          <a:xfrm>
            <a:off x="838199" y="1803786"/>
            <a:ext cx="10176545" cy="20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Wikiwijs van ‘Mijn leefomgeving’ vinden jullie onder het thema ‘projectmanagement’ het bestand format ‘plan van aanpak’. Download dit bestand.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dit bestand vervolgens in jullie eigen groepskanaal op Teams.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 aan de slag met de </a:t>
            </a: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titelpagina, voorwoord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 aan de slag met hoofdstuk 1 ‘achtergronden’ en hoofdstuk 2 </a:t>
            </a: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‘projectresultaat’. 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 project</a:t>
            </a:r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C25B02C5-5A3E-400C-9787-E297923E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534" y="2239392"/>
            <a:ext cx="7078932" cy="13984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sz="2000" dirty="0"/>
              <a:t>Een project is een tijdelijke samenwerking van een aantal mensen – meestal uit verschillende vakgebieden – om binnen een vastgestelde tijd een vooraf vastgesteld projectresultaat te bereiken met een vastgesteld budget. </a:t>
            </a:r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070EF894-48D0-4422-9A70-5FF67CB0EBEB}"/>
              </a:ext>
            </a:extLst>
          </p:cNvPr>
          <p:cNvSpPr txBox="1">
            <a:spLocks/>
          </p:cNvSpPr>
          <p:nvPr/>
        </p:nvSpPr>
        <p:spPr bwMode="auto">
          <a:xfrm>
            <a:off x="2364408" y="1731058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89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</a:t>
            </a:r>
          </a:p>
        </p:txBody>
      </p:sp>
      <p:pic>
        <p:nvPicPr>
          <p:cNvPr id="1026" name="Picture 2" descr="Het hoofdpodium van Intents Festival in 2019 (foto: Intents Festival)">
            <a:extLst>
              <a:ext uri="{FF2B5EF4-FFF2-40B4-BE49-F238E27FC236}">
                <a16:creationId xmlns:a16="http://schemas.microsoft.com/office/drawing/2014/main" id="{0D9409B9-972C-4D4D-928E-CC68AEFA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" y="2030195"/>
            <a:ext cx="3787806" cy="213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ongresregistratie">
            <a:extLst>
              <a:ext uri="{FF2B5EF4-FFF2-40B4-BE49-F238E27FC236}">
                <a16:creationId xmlns:a16="http://schemas.microsoft.com/office/drawing/2014/main" id="{92C0168D-AD31-4C5C-B697-9FB189A9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06" y="2030195"/>
            <a:ext cx="3281187" cy="213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utch Design Week (DDW) | VisitBrabant">
            <a:extLst>
              <a:ext uri="{FF2B5EF4-FFF2-40B4-BE49-F238E27FC236}">
                <a16:creationId xmlns:a16="http://schemas.microsoft.com/office/drawing/2014/main" id="{479E7AD7-8528-4127-AE08-2ABACC40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69" y="2032050"/>
            <a:ext cx="3822558" cy="212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54B3F65-3123-4D7A-9FFA-1F94E62048C1}"/>
              </a:ext>
            </a:extLst>
          </p:cNvPr>
          <p:cNvSpPr txBox="1"/>
          <p:nvPr/>
        </p:nvSpPr>
        <p:spPr>
          <a:xfrm>
            <a:off x="536896" y="4315677"/>
            <a:ext cx="328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>
                <a:solidFill>
                  <a:srgbClr val="7030A0"/>
                </a:solidFill>
              </a:rPr>
              <a:t>Festival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C7B856-5BE6-464C-B373-6EB445097299}"/>
              </a:ext>
            </a:extLst>
          </p:cNvPr>
          <p:cNvSpPr txBox="1"/>
          <p:nvPr/>
        </p:nvSpPr>
        <p:spPr>
          <a:xfrm>
            <a:off x="4456385" y="4315677"/>
            <a:ext cx="328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>
                <a:solidFill>
                  <a:srgbClr val="002060"/>
                </a:solidFill>
              </a:rPr>
              <a:t>Congres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9C35697-C821-4DBC-8137-95FEE60950AA}"/>
              </a:ext>
            </a:extLst>
          </p:cNvPr>
          <p:cNvSpPr txBox="1"/>
          <p:nvPr/>
        </p:nvSpPr>
        <p:spPr>
          <a:xfrm>
            <a:off x="8285344" y="4315079"/>
            <a:ext cx="328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>
                <a:solidFill>
                  <a:srgbClr val="FFC000"/>
                </a:solidFill>
              </a:rPr>
              <a:t>Evenement</a:t>
            </a:r>
          </a:p>
        </p:txBody>
      </p:sp>
    </p:spTree>
    <p:extLst>
      <p:ext uri="{BB962C8B-B14F-4D97-AF65-F5344CB8AC3E}">
        <p14:creationId xmlns:p14="http://schemas.microsoft.com/office/powerpoint/2010/main" val="120342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b="1" dirty="0">
                <a:solidFill>
                  <a:srgbClr val="0070C0"/>
                </a:solidFill>
              </a:rPr>
              <a:t>leerjaar 1 – periode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D5B7579-AB43-4589-9251-B38C4BDDCE21}"/>
              </a:ext>
            </a:extLst>
          </p:cNvPr>
          <p:cNvSpPr txBox="1"/>
          <p:nvPr/>
        </p:nvSpPr>
        <p:spPr>
          <a:xfrm>
            <a:off x="929080" y="1713758"/>
            <a:ext cx="103205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Opdracht</a:t>
            </a:r>
          </a:p>
          <a:p>
            <a:pPr algn="l"/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Samen met  je leerjaar organiseer je een </a:t>
            </a:r>
            <a:r>
              <a:rPr lang="nl-NL" dirty="0">
                <a:solidFill>
                  <a:srgbClr val="333333"/>
                </a:solidFill>
                <a:latin typeface="Arial" panose="020B0604020202020204" pitchFamily="34" charset="0"/>
              </a:rPr>
              <a:t>v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erhalencafé.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Het </a:t>
            </a:r>
            <a:r>
              <a:rPr lang="nl-NL" dirty="0">
                <a:solidFill>
                  <a:srgbClr val="333333"/>
                </a:solidFill>
                <a:latin typeface="Arial" panose="020B0604020202020204" pitchFamily="34" charset="0"/>
              </a:rPr>
              <a:t>v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erhalencafé voer je aan het eind van de periode uit.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Jullie presenteren wat je hebt geleerd over je directe leefomgeving (micro- en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meso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-omgeving). Bespreek hierbij je opgedane kennis, vaardigheden en ervaringen.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Bij de organisatie houd je rekening met tijd, geld en mensen.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 avond moet goed verlopen. Hiervoor is onderling overleg nodig. Jullie zijn samen verantwoordelijk, communicatie is dus heel belangrijk.</a:t>
            </a:r>
          </a:p>
        </p:txBody>
      </p:sp>
    </p:spTree>
    <p:extLst>
      <p:ext uri="{BB962C8B-B14F-4D97-AF65-F5344CB8AC3E}">
        <p14:creationId xmlns:p14="http://schemas.microsoft.com/office/powerpoint/2010/main" val="272527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</a:t>
            </a:r>
          </a:p>
        </p:txBody>
      </p:sp>
      <p:pic>
        <p:nvPicPr>
          <p:cNvPr id="12" name="Picture 3" descr="PM boom">
            <a:extLst>
              <a:ext uri="{FF2B5EF4-FFF2-40B4-BE49-F238E27FC236}">
                <a16:creationId xmlns:a16="http://schemas.microsoft.com/office/drawing/2014/main" id="{D4ED79F8-7353-4BB8-A5E4-A1BCDD4E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40" y="1607562"/>
            <a:ext cx="6045720" cy="432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1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7462"/>
          </a:xfrm>
        </p:spPr>
        <p:txBody>
          <a:bodyPr/>
          <a:lstStyle/>
          <a:p>
            <a:r>
              <a:rPr lang="nl-NL" dirty="0"/>
              <a:t>Plan van aanpak </a:t>
            </a:r>
            <a:br>
              <a:rPr lang="nl-NL" dirty="0"/>
            </a:br>
            <a:r>
              <a:rPr lang="nl-NL" dirty="0"/>
              <a:t>“Verhalen Café”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3648614" y="2635130"/>
            <a:ext cx="4894772" cy="3499661"/>
            <a:chOff x="3816967" y="3183771"/>
            <a:chExt cx="4558067" cy="3147830"/>
          </a:xfrm>
        </p:grpSpPr>
        <p:grpSp>
          <p:nvGrpSpPr>
            <p:cNvPr id="4" name="Groep 3"/>
            <p:cNvGrpSpPr/>
            <p:nvPr/>
          </p:nvGrpSpPr>
          <p:grpSpPr>
            <a:xfrm>
              <a:off x="3816967" y="3183771"/>
              <a:ext cx="4558067" cy="3147830"/>
              <a:chOff x="1381125" y="4443210"/>
              <a:chExt cx="3320335" cy="2414789"/>
            </a:xfrm>
          </p:grpSpPr>
          <p:pic>
            <p:nvPicPr>
              <p:cNvPr id="6" name="Afbeelding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125" y="4443210"/>
                <a:ext cx="3320335" cy="2414789"/>
              </a:xfrm>
              <a:prstGeom prst="rect">
                <a:avLst/>
              </a:prstGeom>
            </p:spPr>
          </p:pic>
          <p:pic>
            <p:nvPicPr>
              <p:cNvPr id="7" name="Afbeelding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35" y="5911402"/>
                <a:ext cx="637782" cy="244483"/>
              </a:xfrm>
              <a:prstGeom prst="rect">
                <a:avLst/>
              </a:prstGeom>
            </p:spPr>
          </p:pic>
        </p:grpSp>
        <p:sp>
          <p:nvSpPr>
            <p:cNvPr id="5" name="Tekstvak 4"/>
            <p:cNvSpPr txBox="1"/>
            <p:nvPr/>
          </p:nvSpPr>
          <p:spPr>
            <a:xfrm>
              <a:off x="5316694" y="4182405"/>
              <a:ext cx="153299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latin typeface="Harlow Solid Italic" panose="04030604020F02020D02" pitchFamily="82" charset="0"/>
                </a:rPr>
                <a:t>Verhalen</a:t>
              </a:r>
              <a:endParaRPr lang="nl-NL" sz="2000" b="1" dirty="0"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</a:t>
            </a:r>
            <a:br>
              <a:rPr lang="nl-NL" dirty="0"/>
            </a:br>
            <a:r>
              <a:rPr lang="nl-NL" sz="1200" dirty="0"/>
              <a:t> </a:t>
            </a:r>
            <a:br>
              <a:rPr lang="nl-NL" dirty="0"/>
            </a:br>
            <a:r>
              <a:rPr lang="nl-NL" dirty="0"/>
              <a:t>	</a:t>
            </a:r>
            <a:r>
              <a:rPr lang="nl-NL" sz="3200" i="1" dirty="0"/>
              <a:t>Vragen vooraf aan het project</a:t>
            </a:r>
            <a:endParaRPr lang="nl-NL" i="1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38857DB-4222-4F22-8CB1-2632D431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1768707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/>
              <a:t>Waar</a:t>
            </a:r>
            <a:r>
              <a:rPr lang="en-US" sz="2400" dirty="0"/>
              <a:t> </a:t>
            </a:r>
            <a:r>
              <a:rPr lang="en-US" sz="2400" dirty="0" err="1"/>
              <a:t>vindt</a:t>
            </a:r>
            <a:r>
              <a:rPr lang="en-US" sz="2400" dirty="0"/>
              <a:t> het project </a:t>
            </a:r>
            <a:r>
              <a:rPr lang="en-US" sz="2400" dirty="0" err="1"/>
              <a:t>plaats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leveren</a:t>
            </a:r>
            <a:r>
              <a:rPr lang="en-US" sz="2400" dirty="0"/>
              <a:t> we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eindresultaat</a:t>
            </a:r>
            <a:r>
              <a:rPr lang="en-US" sz="2400" dirty="0"/>
              <a:t> op?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waarom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moeten</a:t>
            </a:r>
            <a:r>
              <a:rPr lang="en-US" sz="2400" dirty="0"/>
              <a:t> we </a:t>
            </a:r>
            <a:r>
              <a:rPr lang="en-US" sz="2400" dirty="0" err="1"/>
              <a:t>ervoor</a:t>
            </a:r>
            <a:r>
              <a:rPr lang="en-US" sz="2400" dirty="0"/>
              <a:t> </a:t>
            </a:r>
            <a:r>
              <a:rPr lang="en-US" sz="2400" dirty="0" err="1"/>
              <a:t>doen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doen</a:t>
            </a:r>
            <a:r>
              <a:rPr lang="en-US" sz="2400" dirty="0"/>
              <a:t> we nog net </a:t>
            </a:r>
            <a:r>
              <a:rPr lang="en-US" sz="2400" dirty="0" err="1"/>
              <a:t>wel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wat net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meer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leveren</a:t>
            </a:r>
            <a:r>
              <a:rPr lang="en-US" sz="2400" dirty="0"/>
              <a:t> we op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tussenproducten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Hoe </a:t>
            </a:r>
            <a:r>
              <a:rPr lang="en-US" sz="2400" dirty="0" err="1"/>
              <a:t>zorgen</a:t>
            </a:r>
            <a:r>
              <a:rPr lang="en-US" sz="2400" dirty="0"/>
              <a:t> we voor </a:t>
            </a:r>
            <a:r>
              <a:rPr lang="en-US" sz="2400" dirty="0" err="1"/>
              <a:t>kwaliteit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helpt</a:t>
            </a:r>
            <a:r>
              <a:rPr lang="en-US" sz="2400" dirty="0"/>
              <a:t> </a:t>
            </a:r>
            <a:r>
              <a:rPr lang="en-US" sz="2400" dirty="0" err="1"/>
              <a:t>mee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/>
              <a:t>Wanneer</a:t>
            </a:r>
            <a:r>
              <a:rPr lang="en-US" sz="2400" dirty="0"/>
              <a:t>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wie</a:t>
            </a:r>
            <a:r>
              <a:rPr lang="en-US" sz="2400" dirty="0"/>
              <a:t> wat </a:t>
            </a:r>
            <a:r>
              <a:rPr lang="en-US" sz="2400" dirty="0" err="1"/>
              <a:t>doen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kost</a:t>
            </a:r>
            <a:r>
              <a:rPr lang="en-US" sz="2400" dirty="0"/>
              <a:t> het project </a:t>
            </a:r>
            <a:r>
              <a:rPr lang="en-US" sz="2400" dirty="0" err="1"/>
              <a:t>en</a:t>
            </a:r>
            <a:r>
              <a:rPr lang="en-US" sz="2400" dirty="0"/>
              <a:t> wat </a:t>
            </a:r>
            <a:r>
              <a:rPr lang="en-US" sz="2400" dirty="0" err="1"/>
              <a:t>levert</a:t>
            </a:r>
            <a:r>
              <a:rPr lang="en-US" sz="2400" dirty="0"/>
              <a:t> het op?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/>
              <a:t>Welke</a:t>
            </a:r>
            <a:r>
              <a:rPr lang="en-US" sz="2400" dirty="0"/>
              <a:t> </a:t>
            </a:r>
            <a:r>
              <a:rPr lang="en-US" sz="2400" dirty="0" err="1"/>
              <a:t>bedreigingen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B40DFA-DF84-40A5-B7B1-F043444D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36" y="1811681"/>
            <a:ext cx="6552728" cy="38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819636" y="1770117"/>
            <a:ext cx="6552728" cy="3889334"/>
            <a:chOff x="2819636" y="1770117"/>
            <a:chExt cx="6552728" cy="3889334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636" y="1770117"/>
              <a:ext cx="6552728" cy="3889334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4424"/>
            <a:stretch/>
          </p:blipFill>
          <p:spPr>
            <a:xfrm>
              <a:off x="2819636" y="3108959"/>
              <a:ext cx="6552728" cy="2550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70231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82319F-A9FC-4915-B96B-44C342C4B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purl.org/dc/elements/1.1/"/>
    <ds:schemaRef ds:uri="34354c1b-6b8c-435b-ad50-990538c19557"/>
    <ds:schemaRef ds:uri="http://schemas.microsoft.com/office/2006/documentManagement/types"/>
    <ds:schemaRef ds:uri="http://schemas.microsoft.com/office/2006/metadata/properties"/>
    <ds:schemaRef ds:uri="http://purl.org/dc/terms/"/>
    <ds:schemaRef ds:uri="47a28104-336f-447d-946e-e305ac2bcd4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7865</TotalTime>
  <Words>447</Words>
  <Application>Microsoft Office PowerPoint</Application>
  <PresentationFormat>Breedbeeld</PresentationFormat>
  <Paragraphs>65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Harlow Solid Italic</vt:lpstr>
      <vt:lpstr>Symbol</vt:lpstr>
      <vt:lpstr>Thema1</vt:lpstr>
      <vt:lpstr>PowerPoint-presentatie</vt:lpstr>
      <vt:lpstr>Definitie project</vt:lpstr>
      <vt:lpstr>Project</vt:lpstr>
      <vt:lpstr>Project leerjaar 1 – periode 1</vt:lpstr>
      <vt:lpstr>Plan van aanpak</vt:lpstr>
      <vt:lpstr>Plan van aanpak  “Verhalen Café”</vt:lpstr>
      <vt:lpstr>Plan van aanpak    Vragen vooraf aan het project</vt:lpstr>
      <vt:lpstr>Plan van aanpak</vt:lpstr>
      <vt:lpstr>Plan van aanpak</vt:lpstr>
      <vt:lpstr>1 Achtergronden – Plan van aanpak</vt:lpstr>
      <vt:lpstr>1 Achtergronden – Plan van aanpak</vt:lpstr>
      <vt:lpstr>1 Achtergronden – Plan van aanpak</vt:lpstr>
      <vt:lpstr>2 Projectresultaat – Fyre festival </vt:lpstr>
      <vt:lpstr>2 Projectresultaat – Fyre festival </vt:lpstr>
      <vt:lpstr>2 Projectresultaat – Plan van aanpak</vt:lpstr>
      <vt:lpstr>2 Projectresultaat – Plan van aanpak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45</cp:revision>
  <dcterms:created xsi:type="dcterms:W3CDTF">2017-09-05T13:31:36Z</dcterms:created>
  <dcterms:modified xsi:type="dcterms:W3CDTF">2020-08-31T09:08:09Z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